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3826" r:id="rId1"/>
    <p:sldMasterId id="2147513838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00"/>
    <a:srgbClr val="FFCCFF"/>
    <a:srgbClr val="7600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1429" autoAdjust="0"/>
  </p:normalViewPr>
  <p:slideViewPr>
    <p:cSldViewPr>
      <p:cViewPr varScale="1">
        <p:scale>
          <a:sx n="93" d="100"/>
          <a:sy n="93" d="100"/>
        </p:scale>
        <p:origin x="11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1/17/2019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9584E0-0ADC-43A3-B104-7A32FCB342EF}" type="slidenum">
              <a:rPr kumimoji="1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27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25394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62358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274588"/>
            <a:ext cx="2057176" cy="569044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274588"/>
            <a:ext cx="6064374" cy="5690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3620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76339-5AE2-48CF-AA5B-1E4AC5D1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C632C-5672-4875-9EB2-B5422BF8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264EE-8FF4-42C6-9CD1-38AB4C2C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3212C-7C52-4E9A-B82E-83B0C7078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8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AF93A-66B1-45D6-8332-BC6D9472A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5E8DB-EB88-438A-B7F7-07001A8B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9DE56-B01A-4322-9692-B063E6F0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C945D-2803-4529-AA0F-78E65DE256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6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40442-6D74-44A3-A2F4-9ED515DB9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4CDA5-82EC-46C3-A558-5A41E562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33038-D7CE-46B6-B303-34D03D27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7557D-9B70-467F-B467-32A0264E35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27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05D719-9E61-4BB2-A256-799F3F1AF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648272-36FE-4C94-8215-47285BC94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E0C223-D435-4FD6-B906-A68B6D2F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1FC85-301C-4FDC-92A7-C584852792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92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854DF8-C314-4913-A171-1F5D4812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FE33B7-CE16-4283-873B-A3853FF0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966D8D-3753-4FF7-AF40-69F7571E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32D0A-BB79-44C2-880F-70CE41FB1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7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8824132-503D-4178-9AE6-3D0F8309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30B007F-93CA-4C50-A7A6-EAE10B235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8310C8-61BB-4112-8EF1-43EB44D8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0C7D6-F4D3-477C-96B8-B57B78ADE8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34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A3FC884-3792-4556-96CA-5E8BC46C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F70084B-D1D9-4E4A-977A-61DCFC53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00D111-2B0E-4F60-8980-F3BA292D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B6266-E209-4F4B-8296-0AECE350A8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30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9584F5-91C4-4004-B056-FBF4E2F99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AA7329-93D3-494B-99BC-F840DCEC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E91828-CC31-490E-92D2-F34D44EFC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7949-9A25-4D92-821C-6D1225DCB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8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96300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6D4EC9-378A-4A0E-9C4D-7C2A1F4E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F1FB99-D490-4714-A246-D45EEB83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9336F9-9F84-4454-83FB-658B191B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1291-E265-4D86-928B-1D98E1E06A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90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DDB9A-FD0E-40F5-8590-07C7C22B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C2807-6B55-4EB5-9305-8DCBDBA1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D44BB-436C-4268-9342-29EA7F84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85015-92CE-4C87-B4BD-CE70AC9B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44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725E6-874E-4055-895A-6A9E3EB3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761F1-F9CE-49D0-A515-615AF632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E709-9081-4CBD-A95A-879CC85B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71C2B-267C-405E-9ED3-2DD4BD2855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65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  <a:prstGeom prst="rect">
            <a:avLst/>
          </a:prstGeom>
        </p:spPr>
        <p:txBody>
          <a:bodyPr vert="horz" anchor="t"/>
          <a:lstStyle>
            <a:lvl1pPr algn="l">
              <a:defRPr sz="281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6"/>
            </a:lvl1pPr>
            <a:lvl2pPr marL="321457" indent="0">
              <a:buNone/>
              <a:defRPr sz="1266"/>
            </a:lvl2pPr>
            <a:lvl3pPr marL="642915" indent="0">
              <a:buNone/>
              <a:defRPr sz="1125"/>
            </a:lvl3pPr>
            <a:lvl4pPr marL="964372" indent="0">
              <a:buNone/>
              <a:defRPr sz="984"/>
            </a:lvl4pPr>
            <a:lvl5pPr marL="1285829" indent="0">
              <a:buNone/>
              <a:defRPr sz="984"/>
            </a:lvl5pPr>
            <a:lvl6pPr marL="1607287" indent="0">
              <a:buNone/>
              <a:defRPr sz="984"/>
            </a:lvl6pPr>
            <a:lvl7pPr marL="1928744" indent="0">
              <a:buNone/>
              <a:defRPr sz="984"/>
            </a:lvl7pPr>
            <a:lvl8pPr marL="2250201" indent="0">
              <a:buNone/>
              <a:defRPr sz="984"/>
            </a:lvl8pPr>
            <a:lvl9pPr marL="2571659" indent="0">
              <a:buNone/>
              <a:defRPr sz="9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92499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69" y="892969"/>
            <a:ext cx="3625453" cy="507206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892969"/>
            <a:ext cx="3625453" cy="507206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74506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037581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826414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30840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  <a:prstGeom prst="rect">
            <a:avLst/>
          </a:prstGeom>
        </p:spPr>
        <p:txBody>
          <a:bodyPr vert="horz" anchor="b"/>
          <a:lstStyle>
            <a:lvl1pPr algn="l">
              <a:defRPr sz="140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50"/>
            </a:lvl1pPr>
            <a:lvl2pPr>
              <a:defRPr sz="1969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638191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  <a:prstGeom prst="rect">
            <a:avLst/>
          </a:prstGeom>
        </p:spPr>
        <p:txBody>
          <a:bodyPr vert="horz" anchor="b"/>
          <a:lstStyle>
            <a:lvl1pPr algn="l">
              <a:defRPr sz="140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50"/>
            </a:lvl1pPr>
            <a:lvl2pPr marL="321457" indent="0">
              <a:buNone/>
              <a:defRPr sz="1969"/>
            </a:lvl2pPr>
            <a:lvl3pPr marL="642915" indent="0">
              <a:buNone/>
              <a:defRPr sz="1687"/>
            </a:lvl3pPr>
            <a:lvl4pPr marL="964372" indent="0">
              <a:buNone/>
              <a:defRPr sz="1406"/>
            </a:lvl4pPr>
            <a:lvl5pPr marL="1285829" indent="0">
              <a:buNone/>
              <a:defRPr sz="1406"/>
            </a:lvl5pPr>
            <a:lvl6pPr marL="1607287" indent="0">
              <a:buNone/>
              <a:defRPr sz="1406"/>
            </a:lvl6pPr>
            <a:lvl7pPr marL="1928744" indent="0">
              <a:buNone/>
              <a:defRPr sz="1406"/>
            </a:lvl7pPr>
            <a:lvl8pPr marL="2250201" indent="0">
              <a:buNone/>
              <a:defRPr sz="1406"/>
            </a:lvl8pPr>
            <a:lvl9pPr marL="2571659" indent="0">
              <a:buNone/>
              <a:defRPr sz="1406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2291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00BC6C4-BDF6-4EE2-934D-D4A17AFA7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92969" y="892969"/>
            <a:ext cx="7358063" cy="507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Gill Sans" charset="0"/>
              </a:rPr>
              <a:t>Second level</a:t>
            </a:r>
          </a:p>
          <a:p>
            <a:pPr lvl="2"/>
            <a:r>
              <a:rPr lang="en-US" altLang="zh-CN">
                <a:sym typeface="Gill Sans" charset="0"/>
              </a:rPr>
              <a:t>Third level</a:t>
            </a:r>
          </a:p>
          <a:p>
            <a:pPr lvl="3"/>
            <a:r>
              <a:rPr lang="en-US" altLang="zh-CN">
                <a:sym typeface="Gill Sans" charset="0"/>
              </a:rPr>
              <a:t>Fourth level</a:t>
            </a:r>
          </a:p>
          <a:p>
            <a:pPr lvl="4"/>
            <a:r>
              <a:rPr lang="en-US" altLang="zh-CN">
                <a:sym typeface="Gill Sans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8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827" r:id="rId1"/>
    <p:sldLayoutId id="2147513828" r:id="rId2"/>
    <p:sldLayoutId id="2147513829" r:id="rId3"/>
    <p:sldLayoutId id="2147513830" r:id="rId4"/>
    <p:sldLayoutId id="2147513831" r:id="rId5"/>
    <p:sldLayoutId id="2147513832" r:id="rId6"/>
    <p:sldLayoutId id="2147513833" r:id="rId7"/>
    <p:sldLayoutId id="2147513834" r:id="rId8"/>
    <p:sldLayoutId id="2147513835" r:id="rId9"/>
    <p:sldLayoutId id="2147513836" r:id="rId10"/>
    <p:sldLayoutId id="2147513837" r:id="rId11"/>
  </p:sldLayoutIdLst>
  <p:transition/>
  <p:txStyles>
    <p:titleStyle>
      <a:lvl1pPr marL="55809" indent="-55809" algn="ctr" rtl="0" eaLnBrk="0" fontAlgn="base" hangingPunct="0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marL="55809" indent="-55809" algn="ctr" rtl="0" eaLnBrk="0" fontAlgn="base" hangingPunct="0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2pPr>
      <a:lvl3pPr marL="55809" indent="-55809" algn="ctr" rtl="0" eaLnBrk="0" fontAlgn="base" hangingPunct="0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3pPr>
      <a:lvl4pPr marL="55809" indent="-55809" algn="ctr" rtl="0" eaLnBrk="0" fontAlgn="base" hangingPunct="0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4pPr>
      <a:lvl5pPr marL="55809" indent="-55809" algn="ctr" rtl="0" eaLnBrk="0" fontAlgn="base" hangingPunct="0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5pPr>
      <a:lvl6pPr marL="377266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6pPr>
      <a:lvl7pPr marL="698723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7pPr>
      <a:lvl8pPr marL="1020181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8pPr>
      <a:lvl9pPr marL="1341638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儷黑 Pro" charset="-120"/>
          <a:cs typeface="儷黑 Pro" charset="-120"/>
          <a:sym typeface="Gill Sans" charset="0"/>
        </a:defRPr>
      </a:lvl9pPr>
    </p:titleStyle>
    <p:bodyStyle>
      <a:lvl1pPr marL="517903" indent="-401822" algn="l" rtl="0" eaLnBrk="0" fontAlgn="base" hangingPunct="0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830431" indent="-401822" algn="l" rtl="0" eaLnBrk="0" fontAlgn="base" hangingPunct="0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2959" indent="-401822" algn="l" rtl="0" eaLnBrk="0" fontAlgn="base" hangingPunct="0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455487" indent="-401822" algn="l" rtl="0" eaLnBrk="0" fontAlgn="base" hangingPunct="0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768015" indent="-401822" algn="l" rtl="0" eaLnBrk="0" fontAlgn="base" hangingPunct="0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089473" indent="-401822" algn="l" rtl="0" fontAlgn="base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10930" indent="-401822" algn="l" rtl="0" fontAlgn="base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732387" indent="-401822" algn="l" rtl="0" fontAlgn="base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053845" indent="-401822" algn="l" rtl="0" fontAlgn="base">
        <a:spcBef>
          <a:spcPts val="3375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295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AD822E2-F6A3-4B70-BF0F-60D79B9B4E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6824CABA-CFB6-4C9F-BDB5-7B96333AAC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C7D40-C0A3-4B69-B7B2-E5D4DBB19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96C93-35C9-4610-84D6-764A17744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65E92-9F11-4CE5-B4C9-2B71094D3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E1BB9FA6-B5E6-4FCD-BE80-A97F0E021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148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513839" r:id="rId1"/>
    <p:sldLayoutId id="2147513840" r:id="rId2"/>
    <p:sldLayoutId id="2147513841" r:id="rId3"/>
    <p:sldLayoutId id="2147513842" r:id="rId4"/>
    <p:sldLayoutId id="2147513843" r:id="rId5"/>
    <p:sldLayoutId id="2147513844" r:id="rId6"/>
    <p:sldLayoutId id="2147513845" r:id="rId7"/>
    <p:sldLayoutId id="2147513846" r:id="rId8"/>
    <p:sldLayoutId id="2147513847" r:id="rId9"/>
    <p:sldLayoutId id="2147513848" r:id="rId10"/>
    <p:sldLayoutId id="21475138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29AD41D5-1C82-4183-B318-BBD4AC0C9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341FE98-151A-4FFC-B208-8C8592DC7BD3}"/>
              </a:ext>
            </a:extLst>
          </p:cNvPr>
          <p:cNvSpPr/>
          <p:nvPr/>
        </p:nvSpPr>
        <p:spPr>
          <a:xfrm>
            <a:off x="1371600" y="2438400"/>
            <a:ext cx="6248399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1200" cap="none" spc="0" normalizeH="0" baseline="0" noProof="0" dirty="0">
                <a:ln>
                  <a:solidFill>
                    <a:srgbClr val="FFFF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 pitchFamily="34" charset="0"/>
              </a:rPr>
              <a:t>趕快去傳福音</a:t>
            </a:r>
            <a:endParaRPr kumimoji="0" lang="en-US" sz="6600" b="1" i="0" u="none" strike="noStrike" kern="1200" cap="none" spc="0" normalizeH="0" baseline="0" noProof="0" dirty="0">
              <a:ln>
                <a:solidFill>
                  <a:srgbClr val="FFFF00"/>
                </a:solidFill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Arial" pitchFamily="34" charset="0"/>
            </a:endParaRP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9E18A733-E102-4DF0-A37D-963477B79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8788"/>
            <a:ext cx="2349500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4C56425-46DB-44D7-8D7F-90AB5F3D04FA}"/>
              </a:ext>
            </a:extLst>
          </p:cNvPr>
          <p:cNvSpPr/>
          <p:nvPr/>
        </p:nvSpPr>
        <p:spPr>
          <a:xfrm>
            <a:off x="2209800" y="3675499"/>
            <a:ext cx="6248399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</a:t>
            </a:r>
            <a:endParaRPr kumimoji="0" lang="en-US" sz="48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6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0F8205D7-50EC-490E-BA70-373F65501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" y="381000"/>
            <a:ext cx="8572500" cy="5643563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趕快去傳福音 救失喪靈魂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從罪惡中及陰府救亡羊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替迷路人哀求 引他們回頭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傳揚耶穌 有大權能拯救</a:t>
            </a:r>
            <a:endParaRPr lang="en-US" altLang="zh-TW" sz="4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perishing, Care for the dying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Snatch them in pity from sin and the grave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Weep o’er the erring one, Lift up the fallen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Tell them of Jesus, the Mighty to save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7E899E3-BFD0-49B8-8985-5B6B5C833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  1/4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318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A22F2A4D-CE4D-410B-BE36-BB3E0F989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01600" y="1447800"/>
            <a:ext cx="9296400" cy="3581400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趕快去傳福音 救失喪靈魂</a:t>
            </a:r>
          </a:p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耶穌滿心慈悲 拯救罪人</a:t>
            </a:r>
            <a:endParaRPr lang="en-US" altLang="zh-TW" sz="4000" b="1" dirty="0">
              <a:ln>
                <a:solidFill>
                  <a:srgbClr val="FFFF00"/>
                </a:solidFill>
              </a:ln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perishing, Care for the dying</a:t>
            </a: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Jesus is merciful, Jesus will save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6E75635D-EDE9-45BB-AFD2-65D58D3E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Refrain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5954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207564E1-4EF4-4C0E-885F-BB8BEF959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38100" y="304800"/>
            <a:ext cx="9105900" cy="5643563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人雖輕忽主愛 主還是等待</a:t>
            </a:r>
          </a:p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盼望他們為罪憂傷悔改</a:t>
            </a:r>
          </a:p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當以溫柔誠懇 勸他們虛心</a:t>
            </a:r>
          </a:p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若肯相信 必蒙赦罪大恩</a:t>
            </a:r>
            <a:endParaRPr lang="en-US" altLang="zh-TW" sz="4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indent="-342900">
              <a:defRPr/>
            </a:pPr>
            <a:r>
              <a:rPr lang="en-US" altLang="zh-CN" b="1" dirty="0" err="1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Tho</a:t>
            </a:r>
            <a:r>
              <a:rPr lang="en-US" altLang="zh-CN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 they are slighting Him, still He is waiting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Waiting the penitent child to receive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Plead with them earnestly, plead with  them gently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He will forgive if they only believe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8D54ECC-5597-4084-AA58-3FC30B51E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  2/4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567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A22F2A4D-CE4D-410B-BE36-BB3E0F989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723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01600" y="1447800"/>
            <a:ext cx="9296400" cy="3581400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趕快去傳福音 救失喪靈魂</a:t>
            </a:r>
          </a:p>
          <a:p>
            <a:pPr marL="342900" indent="-342900">
              <a:defRPr/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耶穌滿心慈悲 拯救罪人</a:t>
            </a:r>
            <a:endParaRPr lang="en-US" altLang="zh-TW" sz="4000" b="1" dirty="0">
              <a:ln>
                <a:solidFill>
                  <a:srgbClr val="FFFF00"/>
                </a:solidFill>
              </a:ln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perishing, Care for the dying</a:t>
            </a: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Jesus is merciful, Jesus will save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6E75635D-EDE9-45BB-AFD2-65D58D3E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Refrain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8833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69B3D151-8697-4A89-AC37-0AFD4B032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38100" y="304800"/>
            <a:ext cx="9182100" cy="5643563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世人心靈深處 經試探摧殘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知覺麻木 惟靠主恩甦醒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用愛心相款待 仁慈的照應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心弦雖斷 仍能再發聲音</a:t>
            </a:r>
            <a:endParaRPr lang="en-US" altLang="zh-TW" sz="4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Down in the human heart, Crushed by the tempter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Feelings lie buried that grace can restore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Touched by a loving hand, Wakened by kindness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Chords that were broken will vibrate once more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96E6A9D-25BE-4D08-9137-21BCC06F7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  3/4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4786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A22F2A4D-CE4D-410B-BE36-BB3E0F989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01600" y="1447800"/>
            <a:ext cx="9296400" cy="3581400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趕快去傳福音 救失喪靈魂</a:t>
            </a:r>
          </a:p>
          <a:p>
            <a:pPr marL="342900" indent="-342900">
              <a:defRPr/>
            </a:pP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耶穌滿心慈悲 拯救罪人</a:t>
            </a:r>
            <a:endParaRPr lang="en-US" altLang="zh-TW" sz="4400" b="1" dirty="0">
              <a:ln>
                <a:solidFill>
                  <a:srgbClr val="FFFF00"/>
                </a:solidFill>
              </a:ln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perishing, Care for the dying</a:t>
            </a: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Jesus is merciful, Jesus will save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6E75635D-EDE9-45BB-AFD2-65D58D3E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Refrain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339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6277E887-B9AE-43C9-8E44-8705B1DA5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04800"/>
            <a:ext cx="8572500" cy="5643563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趕快去傳福音 是信徒本份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主加力量 使你能勝此任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當以忍耐勤勞 領他走窄路</a:t>
            </a:r>
          </a:p>
          <a:p>
            <a:pPr marL="342900" indent="-342900">
              <a:defRPr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主已代死 罪人當信耶穌</a:t>
            </a:r>
            <a:endParaRPr lang="en-US" altLang="zh-TW" sz="4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</a:t>
            </a:r>
            <a:r>
              <a:rPr lang="en-US" altLang="zh-TW" b="1" dirty="0" err="1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perishing,Duty</a:t>
            </a: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 demands it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Strength for thy labor the Lord will provide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Back to the narrow way Patiently win them</a:t>
            </a:r>
          </a:p>
          <a:p>
            <a:pPr marL="342900" indent="-342900">
              <a:defRPr/>
            </a:pP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Tell the poor </a:t>
            </a:r>
            <a:r>
              <a:rPr lang="en-US" altLang="zh-TW" b="1" dirty="0" err="1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wand’rer</a:t>
            </a:r>
            <a:r>
              <a:rPr lang="en-US" altLang="zh-TW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 a Savior has died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005F0AD-E1D2-4A0D-8A35-02EF2275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  4/4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00683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A22F2A4D-CE4D-410B-BE36-BB3E0F989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2583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28FF48C-D998-4B5F-9E51-36CEE2F3EA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01600" y="1447800"/>
            <a:ext cx="9296400" cy="3581400"/>
          </a:xfrm>
          <a:extLst/>
        </p:spPr>
        <p:txBody>
          <a:bodyPr/>
          <a:lstStyle/>
          <a:p>
            <a:pPr marL="342900" indent="-342900">
              <a:defRPr/>
            </a:pP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趕快去傳福音 救失喪靈魂</a:t>
            </a:r>
          </a:p>
          <a:p>
            <a:pPr marL="342900" indent="-342900">
              <a:defRPr/>
            </a:pP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耶穌滿心慈悲 拯救罪人</a:t>
            </a:r>
            <a:endParaRPr lang="en-US" altLang="zh-TW" sz="4400" b="1" dirty="0">
              <a:ln>
                <a:solidFill>
                  <a:srgbClr val="FFFF00"/>
                </a:solidFill>
              </a:ln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Rescue the perishing, Care for the dying</a:t>
            </a:r>
          </a:p>
          <a:p>
            <a:pPr marL="342900" indent="-342900">
              <a:defRPr/>
            </a:pPr>
            <a:r>
              <a:rPr lang="en-US" altLang="zh-TW" sz="3600" b="1" dirty="0">
                <a:ln>
                  <a:solidFill>
                    <a:srgbClr val="FFFF00"/>
                  </a:solidFill>
                </a:ln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Jesus is merciful, Jesus will save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6E75635D-EDE9-45BB-AFD2-65D58D3E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324600"/>
            <a:ext cx="426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Arial" pitchFamily="34" charset="0"/>
              </a:rPr>
              <a:t>S461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全真中圓體" pitchFamily="49" charset="-120"/>
                <a:cs typeface="Times New Roman" panose="02020603050405020304" pitchFamily="18" charset="0"/>
              </a:rPr>
              <a:t>Refrain</a:t>
            </a:r>
            <a:endParaRPr kumimoji="0" lang="en-US" sz="2000" b="1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0150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儷黑 Pro"/>
        <a:cs typeface="儷黑 Pro"/>
      </a:majorFont>
      <a:minorFont>
        <a:latin typeface="Gill Sans"/>
        <a:ea typeface="儷黑 Pro"/>
        <a:cs typeface="儷黑 Pr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儷黑 Pro" charset="-120"/>
            <a:cs typeface="儷黑 Pro" charset="-12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儷黑 Pro" charset="-120"/>
            <a:cs typeface="儷黑 Pro" charset="-12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10953</TotalTime>
  <Words>481</Words>
  <Application>Microsoft Office PowerPoint</Application>
  <PresentationFormat>On-screen Show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Gill Sans</vt:lpstr>
      <vt:lpstr>新細明體</vt:lpstr>
      <vt:lpstr>SimSun</vt:lpstr>
      <vt:lpstr>儷黑 Pro</vt:lpstr>
      <vt:lpstr>全真中圓體</vt:lpstr>
      <vt:lpstr>Arial</vt:lpstr>
      <vt:lpstr>Calibri</vt:lpstr>
      <vt:lpstr>Times New Roman</vt:lpstr>
      <vt:lpstr>Bullets</vt:lpstr>
      <vt:lpstr>20_Office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Eva</cp:lastModifiedBy>
  <cp:revision>618</cp:revision>
  <dcterms:created xsi:type="dcterms:W3CDTF">1999-09-19T02:56:02Z</dcterms:created>
  <dcterms:modified xsi:type="dcterms:W3CDTF">2019-01-17T22:39:54Z</dcterms:modified>
</cp:coreProperties>
</file>